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12"/>
  </p:notesMasterIdLst>
  <p:sldIdLst>
    <p:sldId id="256" r:id="rId2"/>
    <p:sldId id="260" r:id="rId3"/>
    <p:sldId id="258" r:id="rId4"/>
    <p:sldId id="259" r:id="rId5"/>
    <p:sldId id="262" r:id="rId6"/>
    <p:sldId id="257" r:id="rId7"/>
    <p:sldId id="261" r:id="rId8"/>
    <p:sldId id="265" r:id="rId9"/>
    <p:sldId id="266" r:id="rId10"/>
    <p:sldId id="267" r:id="rId11"/>
  </p:sldIdLst>
  <p:sldSz cx="9144000" cy="6858000" type="screen4x3"/>
  <p:notesSz cx="6858000" cy="91440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34578" autoAdjust="0"/>
    <p:restoredTop sz="86420" autoAdjust="0"/>
  </p:normalViewPr>
  <p:slideViewPr>
    <p:cSldViewPr>
      <p:cViewPr>
        <p:scale>
          <a:sx n="82" d="100"/>
          <a:sy n="82" d="100"/>
        </p:scale>
        <p:origin x="-2624" y="-320"/>
      </p:cViewPr>
      <p:guideLst>
        <p:guide orient="horz" pos="2160"/>
        <p:guide pos="2880"/>
      </p:guideLst>
    </p:cSldViewPr>
  </p:slideViewPr>
  <p:outlineViewPr>
    <p:cViewPr>
      <p:scale>
        <a:sx n="33" d="100"/>
        <a:sy n="33" d="100"/>
      </p:scale>
      <p:origin x="0" y="143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tags" Target="tags/tag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DC6759-4DD0-4901-9C58-D198590C201F}" type="datetimeFigureOut">
              <a:rPr lang="en-US" smtClean="0"/>
              <a:pPr/>
              <a:t>12/19/13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9E7D75-5DB8-4B57-8539-ABA76C28E2A9}" type="slidenum">
              <a:rPr lang="en-US" smtClean="0"/>
              <a:pPr/>
              <a:t>‹#›</a:t>
            </a:fld>
            <a:endParaRPr lang="en-US"/>
          </a:p>
        </p:txBody>
      </p:sp>
    </p:spTree>
    <p:extLst>
      <p:ext uri="{BB962C8B-B14F-4D97-AF65-F5344CB8AC3E}">
        <p14:creationId xmlns:p14="http://schemas.microsoft.com/office/powerpoint/2010/main" val="841984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Boa constrictors </a:t>
            </a:r>
            <a:r>
              <a:rPr lang="en-US" dirty="0" err="1" smtClean="0"/>
              <a:t>aresome</a:t>
            </a:r>
            <a:r>
              <a:rPr lang="en-US" dirty="0" smtClean="0"/>
              <a:t> of the worlds most well-known reptiles</a:t>
            </a:r>
            <a:endParaRPr lang="en-US" dirty="0"/>
          </a:p>
        </p:txBody>
      </p:sp>
      <p:sp>
        <p:nvSpPr>
          <p:cNvPr id="4" name="Slide Number Placeholder 3"/>
          <p:cNvSpPr>
            <a:spLocks noGrp="1"/>
          </p:cNvSpPr>
          <p:nvPr>
            <p:ph type="sldNum" sz="quarter" idx="10"/>
          </p:nvPr>
        </p:nvSpPr>
        <p:spPr/>
        <p:txBody>
          <a:bodyPr/>
          <a:lstStyle/>
          <a:p>
            <a:fld id="{8A9E7D75-5DB8-4B57-8539-ABA76C28E2A9}"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1C46147-F9A9-4BC8-BD3C-6D071E382C4C}" type="datetimeFigureOut">
              <a:rPr lang="en-US" smtClean="0"/>
              <a:pPr/>
              <a:t>12/19/13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0AA9ABB-5A3B-4F5D-8E37-68A34E519FD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C46147-F9A9-4BC8-BD3C-6D071E382C4C}" type="datetimeFigureOut">
              <a:rPr lang="en-US" smtClean="0"/>
              <a:pPr/>
              <a:t>12/19/13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AA9ABB-5A3B-4F5D-8E37-68A34E519F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C46147-F9A9-4BC8-BD3C-6D071E382C4C}" type="datetimeFigureOut">
              <a:rPr lang="en-US" smtClean="0"/>
              <a:pPr/>
              <a:t>12/19/13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AA9ABB-5A3B-4F5D-8E37-68A34E519F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C46147-F9A9-4BC8-BD3C-6D071E382C4C}" type="datetimeFigureOut">
              <a:rPr lang="en-US" smtClean="0"/>
              <a:pPr/>
              <a:t>12/19/13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AA9ABB-5A3B-4F5D-8E37-68A34E519FD9}"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1C46147-F9A9-4BC8-BD3C-6D071E382C4C}" type="datetimeFigureOut">
              <a:rPr lang="en-US" smtClean="0"/>
              <a:pPr/>
              <a:t>12/19/13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AA9ABB-5A3B-4F5D-8E37-68A34E519FD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1C46147-F9A9-4BC8-BD3C-6D071E382C4C}" type="datetimeFigureOut">
              <a:rPr lang="en-US" smtClean="0"/>
              <a:pPr/>
              <a:t>12/19/13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AA9ABB-5A3B-4F5D-8E37-68A34E519F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1C46147-F9A9-4BC8-BD3C-6D071E382C4C}" type="datetimeFigureOut">
              <a:rPr lang="en-US" smtClean="0"/>
              <a:pPr/>
              <a:t>12/19/13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AA9ABB-5A3B-4F5D-8E37-68A34E519F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1C46147-F9A9-4BC8-BD3C-6D071E382C4C}" type="datetimeFigureOut">
              <a:rPr lang="en-US" smtClean="0"/>
              <a:pPr/>
              <a:t>12/19/13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AA9ABB-5A3B-4F5D-8E37-68A34E519FD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C46147-F9A9-4BC8-BD3C-6D071E382C4C}" type="datetimeFigureOut">
              <a:rPr lang="en-US" smtClean="0"/>
              <a:pPr/>
              <a:t>12/19/13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AA9ABB-5A3B-4F5D-8E37-68A34E519F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1C46147-F9A9-4BC8-BD3C-6D071E382C4C}" type="datetimeFigureOut">
              <a:rPr lang="en-US" smtClean="0"/>
              <a:pPr/>
              <a:t>12/19/13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AA9ABB-5A3B-4F5D-8E37-68A34E519F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1C46147-F9A9-4BC8-BD3C-6D071E382C4C}" type="datetimeFigureOut">
              <a:rPr lang="en-US" smtClean="0"/>
              <a:pPr/>
              <a:t>12/19/13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0AA9ABB-5A3B-4F5D-8E37-68A34E519FD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1C46147-F9A9-4BC8-BD3C-6D071E382C4C}" type="datetimeFigureOut">
              <a:rPr lang="en-US" smtClean="0"/>
              <a:pPr/>
              <a:t>12/19/13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0AA9ABB-5A3B-4F5D-8E37-68A34E519FD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Boa Constrictors</a:t>
            </a:r>
            <a:endParaRPr lang="en-US" dirty="0"/>
          </a:p>
        </p:txBody>
      </p:sp>
      <p:sp>
        <p:nvSpPr>
          <p:cNvPr id="3" name="Subtitle 2"/>
          <p:cNvSpPr>
            <a:spLocks noGrp="1"/>
          </p:cNvSpPr>
          <p:nvPr>
            <p:ph type="subTitle" idx="1"/>
          </p:nvPr>
        </p:nvSpPr>
        <p:spPr/>
        <p:txBody>
          <a:bodyPr/>
          <a:lstStyle/>
          <a:p>
            <a:r>
              <a:rPr lang="en-US" dirty="0" smtClean="0"/>
              <a:t>Tracy </a:t>
            </a:r>
            <a:r>
              <a:rPr lang="en-US" dirty="0" err="1" smtClean="0"/>
              <a:t>M</a:t>
            </a:r>
            <a:r>
              <a:rPr lang="en-US" smtClean="0"/>
              <a:t>wangi</a:t>
            </a:r>
            <a:endParaRPr lang="en-US" dirty="0" smtClean="0"/>
          </a:p>
          <a:p>
            <a:endParaRPr lang="en-US" dirty="0" smtClean="0"/>
          </a:p>
          <a:p>
            <a:pPr algn="l">
              <a:buFont typeface="Arial" pitchFamily="34" charset="0"/>
              <a:buChar char="•"/>
            </a:pPr>
            <a:endParaRPr lang="en-US" b="1" i="1"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133600"/>
            <a:ext cx="4457700" cy="272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303043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Inherited traits of a boa constrictor</a:t>
            </a:r>
            <a:br>
              <a:rPr lang="en-US" dirty="0" smtClean="0"/>
            </a:br>
            <a:r>
              <a:rPr lang="en-US" dirty="0"/>
              <a:t/>
            </a:r>
            <a:br>
              <a:rPr lang="en-US" dirty="0"/>
            </a:br>
            <a:r>
              <a:rPr lang="en-US" dirty="0" smtClean="0"/>
              <a:t>inherited of a boa constrictor</a:t>
            </a:r>
            <a:endParaRPr lang="en-US" dirty="0"/>
          </a:p>
        </p:txBody>
      </p:sp>
      <p:sp>
        <p:nvSpPr>
          <p:cNvPr id="3" name="Content Placeholder 2"/>
          <p:cNvSpPr>
            <a:spLocks noGrp="1"/>
          </p:cNvSpPr>
          <p:nvPr>
            <p:ph idx="1"/>
          </p:nvPr>
        </p:nvSpPr>
        <p:spPr/>
        <p:txBody>
          <a:bodyPr>
            <a:normAutofit/>
          </a:bodyPr>
          <a:lstStyle/>
          <a:p>
            <a:r>
              <a:rPr lang="en-US" dirty="0"/>
              <a:t>Boas have a thick, heavy body with noticeable lateral compression and an arrow-shaped </a:t>
            </a:r>
            <a:r>
              <a:rPr lang="en-US" dirty="0" smtClean="0"/>
              <a:t>head the same as their </a:t>
            </a:r>
            <a:r>
              <a:rPr lang="en-US" dirty="0"/>
              <a:t>parents. Most subspecies are tan colored with dark brown, irregular stripes and reddish-brown, oval patches called saddles towards the tail. The head has a dark brown line running from each eye back to the nape of the neck. Boa constrictors have small spurs on either side or the cloaca that are in fact vestigial </a:t>
            </a:r>
            <a:r>
              <a:rPr lang="en-US" dirty="0" smtClean="0"/>
              <a:t>legs and all the same as parents.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facts</a:t>
            </a:r>
            <a:endParaRPr lang="en-US" dirty="0"/>
          </a:p>
        </p:txBody>
      </p:sp>
      <p:sp>
        <p:nvSpPr>
          <p:cNvPr id="3" name="Content Placeholder 2"/>
          <p:cNvSpPr>
            <a:spLocks noGrp="1"/>
          </p:cNvSpPr>
          <p:nvPr>
            <p:ph idx="1"/>
          </p:nvPr>
        </p:nvSpPr>
        <p:spPr/>
        <p:txBody>
          <a:bodyPr/>
          <a:lstStyle/>
          <a:p>
            <a:r>
              <a:rPr lang="en-US" dirty="0" smtClean="0"/>
              <a:t>Boa constrictors are some of the most well-known reptiles. You wouldn’t  want a hug from a big snake! Boa constrictors don’t actually  hug.Instead,boas use their big, powerful bodies to squeeze other animals to death. Boa's </a:t>
            </a:r>
            <a:r>
              <a:rPr lang="en-US" dirty="0"/>
              <a:t>In the wild, a boa constrictor generally lives for 20 to 30 years. Boa constrictors' colors and patterns vary. They match the habitats where they live so they can blend in. They can be tan, green, red, or yellow. The patterns on their bodies can be jagged lines, ovals, diamond shapes, or circles.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 of a boa</a:t>
            </a:r>
            <a:endParaRPr lang="en-US" dirty="0"/>
          </a:p>
        </p:txBody>
      </p:sp>
      <p:sp>
        <p:nvSpPr>
          <p:cNvPr id="3" name="Content Placeholder 2"/>
          <p:cNvSpPr>
            <a:spLocks noGrp="1"/>
          </p:cNvSpPr>
          <p:nvPr>
            <p:ph idx="1"/>
          </p:nvPr>
        </p:nvSpPr>
        <p:spPr/>
        <p:txBody>
          <a:bodyPr>
            <a:normAutofit/>
          </a:bodyPr>
          <a:lstStyle/>
          <a:p>
            <a:r>
              <a:rPr lang="en-US" dirty="0"/>
              <a:t>Mother boas give birth to </a:t>
            </a:r>
            <a:r>
              <a:rPr lang="en-US" dirty="0" smtClean="0"/>
              <a:t>boas </a:t>
            </a:r>
            <a:r>
              <a:rPr lang="en-US" dirty="0"/>
              <a:t>are ovoviviparous, meaning they incubate their young internally for five to eight months, and give birth to live babies. Average litter size is 25 with a record of more </a:t>
            </a:r>
            <a:r>
              <a:rPr lang="en-US" dirty="0" smtClean="0"/>
              <a:t>than </a:t>
            </a:r>
            <a:r>
              <a:rPr lang="en-US" dirty="0"/>
              <a:t>60 babies at a time! A baby boa is on its own from the start. It is born with the instinct, or built-in knowledge, of how to hunt. It also has an instinct to hide to stay safe from predators.</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Adaptations of a boa constrictor</a:t>
            </a:r>
            <a:endParaRPr lang="en-US" dirty="0"/>
          </a:p>
        </p:txBody>
      </p:sp>
      <p:sp>
        <p:nvSpPr>
          <p:cNvPr id="3" name="Content Placeholder 2"/>
          <p:cNvSpPr>
            <a:spLocks noGrp="1"/>
          </p:cNvSpPr>
          <p:nvPr>
            <p:ph idx="1"/>
          </p:nvPr>
        </p:nvSpPr>
        <p:spPr/>
        <p:txBody>
          <a:bodyPr>
            <a:normAutofit/>
          </a:bodyPr>
          <a:lstStyle/>
          <a:p>
            <a:r>
              <a:rPr lang="en-US" dirty="0"/>
              <a:t>Constrictors have powerful muscles that help to subdue prey. A constrictor's teeth help to keep prey within a snake's power. Camouflage helps to hide a boa from predators and hunters. Snake pits and the Jacobson's organ help boas identify prey while seeking them out. A boa has sharp, crooked teeth lining its jaws. These teeth impale prey as the prey struggles to break free from a boa's grasp. According to National Geographic, a boa can stretch its jaws open wide to swallow prey whole. </a:t>
            </a:r>
          </a:p>
          <a:p>
            <a:endParaRPr lang="en-US" dirty="0"/>
          </a:p>
          <a:p>
            <a:pPr marL="0" indent="0">
              <a:buNone/>
            </a:pPr>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7365955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habitat of a boa</a:t>
            </a:r>
            <a:endParaRPr lang="en-US" dirty="0"/>
          </a:p>
        </p:txBody>
      </p:sp>
      <p:sp>
        <p:nvSpPr>
          <p:cNvPr id="3" name="Content Placeholder 2"/>
          <p:cNvSpPr>
            <a:spLocks noGrp="1"/>
          </p:cNvSpPr>
          <p:nvPr>
            <p:ph idx="1"/>
          </p:nvPr>
        </p:nvSpPr>
        <p:spPr/>
        <p:txBody>
          <a:bodyPr/>
          <a:lstStyle/>
          <a:p>
            <a:r>
              <a:rPr lang="en-US" dirty="0"/>
              <a:t>Boa constrictors are powerful snakes and stealthy hunters. They live in tropical climates throughout most of Central and South America, where they hunt at night. The boa constrictor is a large species of snake typically found in Central and South </a:t>
            </a:r>
            <a:r>
              <a:rPr lang="en-US" dirty="0" smtClean="0"/>
              <a:t>America. They also live in grasslands deserts and forests.</a:t>
            </a:r>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524000"/>
            <a:ext cx="44767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http://kids.nationalgeographic.com/staticfiles/NGS/Shared/StaticFiles/NGKids/Image/map-boa-constrict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1523" y="1524000"/>
            <a:ext cx="447675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716360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2954" y="1676400"/>
            <a:ext cx="5334000"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301123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0996" y="1676400"/>
            <a:ext cx="5715000" cy="382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8087148"/>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3cc2742357a1f07aa4f68f86d487025a4e9488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83</TotalTime>
  <Words>472</Words>
  <Application>Microsoft Macintosh PowerPoint</Application>
  <PresentationFormat>On-screen Show (4:3)</PresentationFormat>
  <Paragraphs>19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Boa Constrictors</vt:lpstr>
      <vt:lpstr>Inherited traits of a boa constrictor  inherited of a boa constrictor</vt:lpstr>
      <vt:lpstr>Interesting facts</vt:lpstr>
      <vt:lpstr>Life cycle of a boa</vt:lpstr>
      <vt:lpstr>Adaptations of a boa constrictor</vt:lpstr>
      <vt:lpstr>A habitat of a boa</vt:lpstr>
      <vt:lpstr>PowerPoint Presentation</vt:lpstr>
      <vt:lpstr>PowerPoint Presentation</vt:lpstr>
      <vt:lpstr>PowerPoint Presentation</vt:lpstr>
      <vt:lpstr>PowerPoint Presentation</vt:lpstr>
    </vt:vector>
  </TitlesOfParts>
  <Company>McKinney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s212856</dc:creator>
  <cp:lastModifiedBy>McKinney ISD</cp:lastModifiedBy>
  <cp:revision>13</cp:revision>
  <dcterms:created xsi:type="dcterms:W3CDTF">2013-12-05T15:33:45Z</dcterms:created>
  <dcterms:modified xsi:type="dcterms:W3CDTF">2013-12-19T15:47:15Z</dcterms:modified>
</cp:coreProperties>
</file>